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13287401574806E-2"/>
          <c:y val="8.3967312515538364E-2"/>
          <c:w val="0.92298671259842524"/>
          <c:h val="0.73159262543968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сентябрь 2015г.</c:v>
                </c:pt>
                <c:pt idx="1">
                  <c:v>май2016г.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сентябрь 2015г.</c:v>
                </c:pt>
                <c:pt idx="1">
                  <c:v>май2016г.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</c:v>
                </c:pt>
                <c:pt idx="1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сентябрь 2015г.</c:v>
                </c:pt>
                <c:pt idx="1">
                  <c:v>май2016г.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</c:v>
                </c:pt>
                <c:pt idx="1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367832"/>
        <c:axId val="169740216"/>
      </c:barChart>
      <c:catAx>
        <c:axId val="11836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740216"/>
        <c:crosses val="autoZero"/>
        <c:auto val="1"/>
        <c:lblAlgn val="ctr"/>
        <c:lblOffset val="100"/>
        <c:noMultiLvlLbl val="0"/>
      </c:catAx>
      <c:valAx>
        <c:axId val="16974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36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3D8A-FBA2-4AA6-9A34-C79B160DB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C47-959B-4650-8B5D-F47D07F82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6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3D8A-FBA2-4AA6-9A34-C79B160DB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C47-959B-4650-8B5D-F47D07F82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4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3D8A-FBA2-4AA6-9A34-C79B160DB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C47-959B-4650-8B5D-F47D07F82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3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3D8A-FBA2-4AA6-9A34-C79B160DB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C47-959B-4650-8B5D-F47D07F82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6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3D8A-FBA2-4AA6-9A34-C79B160DB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C47-959B-4650-8B5D-F47D07F82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1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3D8A-FBA2-4AA6-9A34-C79B160DB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C47-959B-4650-8B5D-F47D07F82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3D8A-FBA2-4AA6-9A34-C79B160DB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C47-959B-4650-8B5D-F47D07F82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2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3D8A-FBA2-4AA6-9A34-C79B160DB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C47-959B-4650-8B5D-F47D07F82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6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3D8A-FBA2-4AA6-9A34-C79B160DB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C47-959B-4650-8B5D-F47D07F82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4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3D8A-FBA2-4AA6-9A34-C79B160DB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C47-959B-4650-8B5D-F47D07F82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5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3D8A-FBA2-4AA6-9A34-C79B160DB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C47-959B-4650-8B5D-F47D07F82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2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3D8A-FBA2-4AA6-9A34-C79B160DBF5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7EC47-959B-4650-8B5D-F47D07F82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9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537" y="1501254"/>
            <a:ext cx="840702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РУССКИЕ НАРОДНЫЕ ИГРЫ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НА ЗАНЯТИЯХ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ФИЗИЧЕСКОЙ КУЛЬТУРЫ-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КАК ОСНОВА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НАЦИОНАЛЬНОЙ КУЛЬТУРЫ ДОШКОЛЬНИКА</a:t>
            </a:r>
            <a:endParaRPr lang="ru-RU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537" y="5363570"/>
            <a:ext cx="5732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АКУЛЕНКО ЮЛИЯ НИКОЛАЕВНА</a:t>
            </a:r>
          </a:p>
          <a:p>
            <a:endParaRPr lang="ru-RU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ИНСТРУКТОР ПО ФИЗИЧЕСКОЙ КУЛЬТУРЕ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699" y="982639"/>
            <a:ext cx="758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Диагностика детей за 2015 – 2016 учебные года.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6618988"/>
              </p:ext>
            </p:extLst>
          </p:nvPr>
        </p:nvGraphicFramePr>
        <p:xfrm>
          <a:off x="900752" y="1444304"/>
          <a:ext cx="6974006" cy="469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9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7165" y="968991"/>
            <a:ext cx="8202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бразовательные области</a:t>
            </a:r>
            <a:endParaRPr lang="ru-RU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049" y="1733266"/>
            <a:ext cx="9089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Физическое развитие»</a:t>
            </a:r>
          </a:p>
          <a:p>
            <a:r>
              <a:rPr lang="ru-RU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«Познание</a:t>
            </a:r>
            <a:r>
              <a:rPr lang="ru-RU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</a:p>
          <a:p>
            <a:r>
              <a:rPr lang="ru-RU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«Социализация</a:t>
            </a:r>
            <a:r>
              <a:rPr lang="ru-RU" sz="4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»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«Коммуникация»</a:t>
            </a:r>
          </a:p>
        </p:txBody>
      </p:sp>
    </p:spTree>
    <p:extLst>
      <p:ext uri="{BB962C8B-B14F-4D97-AF65-F5344CB8AC3E}">
        <p14:creationId xmlns:p14="http://schemas.microsoft.com/office/powerpoint/2010/main" val="37342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1487606" y="1091821"/>
            <a:ext cx="7369791" cy="1033272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Участие родителей в проекте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19618" y="2006221"/>
            <a:ext cx="13648" cy="818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220872" y="2006221"/>
            <a:ext cx="0" cy="1299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49672" y="2006221"/>
            <a:ext cx="1" cy="2129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851176" y="2006221"/>
            <a:ext cx="27296" cy="1299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270545" y="2065657"/>
            <a:ext cx="0" cy="59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6287" y="2975212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Анкетирование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2449" y="3425588"/>
            <a:ext cx="292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Родительское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собрание</a:t>
            </a: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612" y="4299045"/>
            <a:ext cx="226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Подбор иллюстраций, фотографий,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видиоматериалов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2753" y="3436877"/>
            <a:ext cx="328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Совместные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мероприятия</a:t>
            </a: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0043" y="2825087"/>
            <a:ext cx="197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Консультации</a:t>
            </a:r>
          </a:p>
        </p:txBody>
      </p:sp>
    </p:spTree>
    <p:extLst>
      <p:ext uri="{BB962C8B-B14F-4D97-AF65-F5344CB8AC3E}">
        <p14:creationId xmlns:p14="http://schemas.microsoft.com/office/powerpoint/2010/main" val="3226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3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412" y="1323833"/>
            <a:ext cx="870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Мастер – </a:t>
            </a:r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класс для родителей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«Русские народные игрушки»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833" y="2320661"/>
            <a:ext cx="6301307" cy="369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35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9" y="2212667"/>
            <a:ext cx="6534938" cy="3922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3767" y="1105469"/>
            <a:ext cx="681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НАРОДНО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 КАЛЕНДАРНЫЕ  ПРАЗДНИКИ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0561" y="1854105"/>
            <a:ext cx="513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ИВАН КУПАЛА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3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7856" y="1843335"/>
            <a:ext cx="513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ПРАЗДНИК РУССКОЙ БЕРЕЗКИ</a:t>
            </a:r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60" y="2360034"/>
            <a:ext cx="6398460" cy="39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3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753" y="2634018"/>
            <a:ext cx="9894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752" y="982639"/>
            <a:ext cx="99219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Игра – это школа воспитания. В ней свои «учебные предметы». Одни из них развивают у детей ловкость, меткость, быстроту и силу; другие учат  премудростям жизни, добру и справедливости, чести и   порядочности, любви и долгу. Игра формирует высокую нравственность.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Неоценимым национальным богатством являются календарные народные игры. Они  вызывают интерес не только как жанр устного народного творчества. В них  заключена информация, дающая представление о повседневной жизни наших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предков – их быте, труде, мировоззрении. 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Игры были  непременным элементом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народных обрядовых праздников. </a:t>
            </a:r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174" y="982176"/>
            <a:ext cx="91167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Народные игры имеют большое воспитательное значение, так как требуют самого обширного участия всех духовных и телесных сил: с ловким, проворным движением тела и его членов здесь соединяется смело задуманный план, быстрота решения, осмотрительность при его выполнении, присутствие духа в непредвиденных случаях, неутомимость и настойчивость в проведении плана к строго намеченной цели.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Они выступают не только как фактор физического развития и воспитания, но и как средство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духовного формирования личности.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</a:t>
            </a:r>
            <a:r>
              <a:rPr lang="ru-RU" sz="24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Е.А.Покровский</a:t>
            </a: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0310" y="1132764"/>
            <a:ext cx="9034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Проект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«Русские народные игры на занятиях физической культуры»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0309" y="4080681"/>
            <a:ext cx="4872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МАДОУ «Детский сад №3»ТГО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Автор – составитель: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Инструктор по физической культуре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Акуленко Юлия Николаевна</a:t>
            </a:r>
            <a:endParaRPr lang="ru-RU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9" y="2702424"/>
            <a:ext cx="2486962" cy="3704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6538" y="3057099"/>
            <a:ext cx="577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0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049" y="968991"/>
            <a:ext cx="9880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Проект «Русские народные игры на занятиях физической культуры» долгосрочный,  рассчитан на 2 года, реализуется в старшей и подготовительной группах. Проект построен на основе главных методических принципах: учет возрастных особенностей дошкольников, доступность материала, постепенность его усложнения.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8609" y="2852383"/>
            <a:ext cx="5581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Цель проекта: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117" y="3671248"/>
            <a:ext cx="738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Приобщение дошкольников к истокам национальной культуры личности через русские народные подвижные игры.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4018" y="955343"/>
            <a:ext cx="5895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Задачи проекта: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991" y="1569493"/>
            <a:ext cx="978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- Создать систему работы по приобщению детей к истокам русской народной культуры через русские народные подвижные игры и условий для самостоятельного отражения детьми полученных знаний, умений;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8991" y="2770496"/>
            <a:ext cx="978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- Установление неформальных контактов между педагогами дошкольного учреждения и родителями воспитанников (совместные занятия, досуги, праздники);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91" y="3671248"/>
            <a:ext cx="978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- Воспитывать эстетические потребности личности;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8991" y="4735773"/>
            <a:ext cx="681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- Формирование морально-волевых черт личности ребенка, закрепление правильных двигательных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381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925" y="1160059"/>
            <a:ext cx="797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Краткое описание проекта по этапам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61" y="1828800"/>
            <a:ext cx="9853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1 этап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– подготовительный: сентябрь 2015г.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Определение целей и задач проекта: 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- Участников проекта; 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- Выбор методов диагностики, не формализованных (наблюдения, беседы);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- Подбор методического материала, изготовление игротеки по теме проекта;  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- Знакомство участников проекта с предстоящей деятельностью.</a:t>
            </a:r>
          </a:p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2 этап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– основной: октябрь 2015г. – май 2017г.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- Реализация основных видов деятельности;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- Презентация.</a:t>
            </a:r>
          </a:p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3 этап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– заключительный: май 2017г.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- Сбор и обработка методических и практических материалов;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- Соотношение полученных результатов с поставленными задачами;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- Обобщение опыта работы по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5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752" y="955343"/>
            <a:ext cx="9348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Ожидаемые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результаты</a:t>
            </a: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. Разработана система работы по приобщению детей к истокам русской </a:t>
            </a:r>
          </a:p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народной культуры через русские народные подвижные игры.</a:t>
            </a:r>
          </a:p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2. Возросло участие   родителей в жизнедеятельности ДОУ (участие в народно-календарных праздничных мероприятиях ДОУ). </a:t>
            </a:r>
          </a:p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3.Созданы условия для самостоятельного отражения детьми полученных</a:t>
            </a:r>
          </a:p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 знаний, умений (имеется навык в организации русских народных подвижных игр, используя считалки, условия для игр и т.д.).</a:t>
            </a:r>
          </a:p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4.Сформирован   интерес детей к русской национальной культуре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народному творчеству, к обычаям и традициям, </a:t>
            </a:r>
            <a:endParaRPr lang="ru-RU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обрядам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и народно-календарным праздникам, </a:t>
            </a:r>
            <a:endParaRPr lang="ru-RU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народным подвижным играм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5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3140" y="1050878"/>
            <a:ext cx="891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МОДЕЛЬ РАБОТЫ ДОУ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по проекту «Русские народные игры на занятиях физической культуры»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70997" y="1965278"/>
            <a:ext cx="60869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Проект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«Русские народные игры на занятиях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физической культуры»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6412" y="3111690"/>
            <a:ext cx="1883391" cy="3084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ДЕТИ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*Диагностика воспитательно-образовательной работы в рамках проекта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*</a:t>
            </a:r>
            <a:r>
              <a:rPr lang="ru-RU" sz="1000" dirty="0">
                <a:solidFill>
                  <a:schemeClr val="tx1"/>
                </a:solidFill>
              </a:rPr>
              <a:t>Совместная деятельность</a:t>
            </a:r>
          </a:p>
          <a:p>
            <a:r>
              <a:rPr lang="ru-RU" sz="1000" dirty="0">
                <a:solidFill>
                  <a:schemeClr val="tx1"/>
                </a:solidFill>
              </a:rPr>
              <a:t> воспитанников с педагогами </a:t>
            </a:r>
            <a:r>
              <a:rPr lang="ru-RU" sz="1000" dirty="0" smtClean="0">
                <a:solidFill>
                  <a:schemeClr val="tx1"/>
                </a:solidFill>
              </a:rPr>
              <a:t>и родителями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*Народные </a:t>
            </a:r>
            <a:r>
              <a:rPr lang="ru-RU" sz="1000" dirty="0">
                <a:solidFill>
                  <a:schemeClr val="tx1"/>
                </a:solidFill>
              </a:rPr>
              <a:t>подвижные игры на занятиях физической культуры, развлечения и праздники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50775" y="3147748"/>
            <a:ext cx="1637732" cy="292550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ПЕДАГОГИ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*Консультирование 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   педагогическая помощь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>
                <a:solidFill>
                  <a:schemeClr val="tx1"/>
                </a:solidFill>
              </a:rPr>
              <a:t>*Изучение педагогической</a:t>
            </a:r>
          </a:p>
          <a:p>
            <a:r>
              <a:rPr lang="ru-RU" sz="1000" dirty="0">
                <a:solidFill>
                  <a:schemeClr val="tx1"/>
                </a:solidFill>
              </a:rPr>
              <a:t>  и методической литературы    </a:t>
            </a:r>
          </a:p>
          <a:p>
            <a:r>
              <a:rPr lang="ru-RU" sz="1000" dirty="0">
                <a:solidFill>
                  <a:schemeClr val="tx1"/>
                </a:solidFill>
              </a:rPr>
              <a:t>   по проекту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09480" y="3147748"/>
            <a:ext cx="1869743" cy="29255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РОДИТЕЛИ</a:t>
            </a:r>
          </a:p>
          <a:p>
            <a:r>
              <a:rPr lang="ru-RU" sz="1000" dirty="0"/>
              <a:t>*Анкетирование родителей</a:t>
            </a:r>
          </a:p>
          <a:p>
            <a:r>
              <a:rPr lang="ru-RU" sz="1000" dirty="0"/>
              <a:t>*Консультирование и педагогическая помощь</a:t>
            </a:r>
          </a:p>
          <a:p>
            <a:r>
              <a:rPr lang="ru-RU" sz="1000" dirty="0"/>
              <a:t>*Совместные мероприятия;</a:t>
            </a:r>
          </a:p>
          <a:p>
            <a:r>
              <a:rPr lang="ru-RU" sz="1000" dirty="0"/>
              <a:t>*Разработка рекомендаций по теме проекта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05418" y="2422478"/>
            <a:ext cx="965579" cy="689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735773" y="2879678"/>
            <a:ext cx="177421" cy="268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66847" y="2879678"/>
            <a:ext cx="175147" cy="268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7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711</Words>
  <Application>Microsoft Office PowerPoint</Application>
  <PresentationFormat>Широкоэкранный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18</cp:revision>
  <dcterms:created xsi:type="dcterms:W3CDTF">2016-11-16T05:11:55Z</dcterms:created>
  <dcterms:modified xsi:type="dcterms:W3CDTF">2016-11-16T10:44:54Z</dcterms:modified>
</cp:coreProperties>
</file>